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5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35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3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6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5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88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3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9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7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73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10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44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07DDE3-218F-6C49-F136-8D77092D5C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DevOps Test UI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AFDFDD7-DF07-8811-968B-A61931072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Recording test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</TotalTime>
  <Words>6</Words>
  <Application>Microsoft Office PowerPoint</Application>
  <PresentationFormat>Widescreen</PresentationFormat>
  <Paragraphs>2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Calibri</vt:lpstr>
      <vt:lpstr>Calibri Light</vt:lpstr>
      <vt:lpstr>Retrospect</vt:lpstr>
      <vt:lpstr>IBM DevOps Test 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Faculty 40</cp:lastModifiedBy>
  <cp:revision>4</cp:revision>
  <dcterms:created xsi:type="dcterms:W3CDTF">2013-01-27T09:14:16Z</dcterms:created>
  <dcterms:modified xsi:type="dcterms:W3CDTF">2024-10-24T03:03:59Z</dcterms:modified>
  <cp:category/>
</cp:coreProperties>
</file>